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5" d="100"/>
          <a:sy n="25" d="100"/>
        </p:scale>
        <p:origin x="28" y="65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10/15/2024</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10/15/2024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10/15/2024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45237" y="2983178"/>
            <a:ext cx="328025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endParaRPr lang="en-US" sz="4800" b="1" dirty="0">
              <a:cs typeface="B Nazanin" panose="00000400000000000000" pitchFamily="2" charset="-78"/>
            </a:endParaRPr>
          </a:p>
          <a:p>
            <a:pPr algn="ctr" rtl="1"/>
            <a:r>
              <a:rPr lang="fa-IR" sz="48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500475" y="635358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اگر میخواهید پوستر حرفه ای تری داشته باشید، </a:t>
            </a:r>
          </a:p>
          <a:p>
            <a:pPr algn="justLow" rtl="1">
              <a:defRPr/>
            </a:pPr>
            <a:r>
              <a:rPr lang="fa-IR" sz="5400" dirty="0">
                <a:solidFill>
                  <a:srgbClr val="00B050"/>
                </a:solidFill>
                <a:cs typeface="B Nazanin" panose="00000400000000000000" pitchFamily="2" charset="-78"/>
              </a:rPr>
              <a:t>بیشتر از متن، از تصاویر، گراف ها و رنگ ها استفاده کنید.</a:t>
            </a: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این خلاقیت شماست!</a:t>
            </a:r>
            <a:endParaRPr lang="fa-IR" sz="5400" dirty="0">
              <a:cs typeface="B Nazanin" panose="00000400000000000000" pitchFamily="2" charset="-78"/>
            </a:endParaRPr>
          </a:p>
        </p:txBody>
      </p:sp>
      <p:sp>
        <p:nvSpPr>
          <p:cNvPr id="11" name="AutoShape 4"/>
          <p:cNvSpPr>
            <a:spLocks noChangeArrowheads="1"/>
          </p:cNvSpPr>
          <p:nvPr/>
        </p:nvSpPr>
        <p:spPr bwMode="auto">
          <a:xfrm>
            <a:off x="21993726" y="14672049"/>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1943935" y="6353587"/>
            <a:ext cx="21048577"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4672049"/>
            <a:ext cx="21048577"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4" name="AutoShape 4"/>
          <p:cNvSpPr>
            <a:spLocks noChangeArrowheads="1"/>
          </p:cNvSpPr>
          <p:nvPr/>
        </p:nvSpPr>
        <p:spPr bwMode="auto">
          <a:xfrm>
            <a:off x="492124" y="214307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کلید واژه ها:</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992651052"/>
              </p:ext>
            </p:extLst>
          </p:nvPr>
        </p:nvGraphicFramePr>
        <p:xfrm>
          <a:off x="936797" y="10198705"/>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a16="http://schemas.microsoft.com/office/drawing/2014/main" id="{EBD9C599-6CBD-8948-B8ED-4FC99C2B559C}"/>
              </a:ext>
            </a:extLst>
          </p:cNvPr>
          <p:cNvSpPr>
            <a:spLocks noChangeArrowheads="1"/>
          </p:cNvSpPr>
          <p:nvPr/>
        </p:nvSpPr>
        <p:spPr bwMode="auto">
          <a:xfrm>
            <a:off x="36299553" y="4129314"/>
            <a:ext cx="6484741" cy="1342668"/>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4800" dirty="0">
                <a:solidFill>
                  <a:schemeClr val="tx1"/>
                </a:solidFill>
                <a:cs typeface="B Nazanin" panose="00000400000000000000" pitchFamily="2" charset="-78"/>
              </a:rPr>
              <a:t>Code:ISRC2024- </a:t>
            </a:r>
            <a:endParaRPr lang="fa-IR" sz="4800" dirty="0">
              <a:solidFill>
                <a:schemeClr val="tx1"/>
              </a:solidFill>
              <a:cs typeface="B Nazanin" panose="00000400000000000000" pitchFamily="2" charset="-78"/>
            </a:endParaRPr>
          </a:p>
        </p:txBody>
      </p:sp>
      <p:sp>
        <p:nvSpPr>
          <p:cNvPr id="3" name="Rounded Rectangle 9">
            <a:extLst>
              <a:ext uri="{FF2B5EF4-FFF2-40B4-BE49-F238E27FC236}">
                <a16:creationId xmlns:a16="http://schemas.microsoft.com/office/drawing/2014/main" id="{3242C08A-51C4-AFF4-ACB2-059B195B055E}"/>
              </a:ext>
            </a:extLst>
          </p:cNvPr>
          <p:cNvSpPr/>
          <p:nvPr/>
        </p:nvSpPr>
        <p:spPr>
          <a:xfrm>
            <a:off x="862260" y="2831840"/>
            <a:ext cx="2743200" cy="2821875"/>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1583</TotalTime>
  <Words>295</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rahele fereidonnejad</cp:lastModifiedBy>
  <cp:revision>187</cp:revision>
  <dcterms:created xsi:type="dcterms:W3CDTF">2018-04-09T07:28:08Z</dcterms:created>
  <dcterms:modified xsi:type="dcterms:W3CDTF">2024-10-15T10:17:08Z</dcterms:modified>
</cp:coreProperties>
</file>