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1"/>
  </p:sldMasterIdLst>
  <p:notesMasterIdLst>
    <p:notesMasterId r:id="rId3"/>
  </p:notesMasterIdLst>
  <p:sldIdLst>
    <p:sldId id="256" r:id="rId2"/>
  </p:sldIdLst>
  <p:sldSz cx="43526075" cy="24414163"/>
  <p:notesSz cx="9144000" cy="6858000"/>
  <p:defaultTextStyle>
    <a:defPPr>
      <a:defRPr lang="en-US"/>
    </a:defPPr>
    <a:lvl1pPr marL="0" algn="l" defTabSz="3085460" rtl="0" eaLnBrk="1" latinLnBrk="0" hangingPunct="1">
      <a:defRPr sz="6074" kern="1200">
        <a:solidFill>
          <a:schemeClr val="tx1"/>
        </a:solidFill>
        <a:latin typeface="+mn-lt"/>
        <a:ea typeface="+mn-ea"/>
        <a:cs typeface="+mn-cs"/>
      </a:defRPr>
    </a:lvl1pPr>
    <a:lvl2pPr marL="1542730" algn="l" defTabSz="3085460" rtl="0" eaLnBrk="1" latinLnBrk="0" hangingPunct="1">
      <a:defRPr sz="6074" kern="1200">
        <a:solidFill>
          <a:schemeClr val="tx1"/>
        </a:solidFill>
        <a:latin typeface="+mn-lt"/>
        <a:ea typeface="+mn-ea"/>
        <a:cs typeface="+mn-cs"/>
      </a:defRPr>
    </a:lvl2pPr>
    <a:lvl3pPr marL="3085460" algn="l" defTabSz="3085460" rtl="0" eaLnBrk="1" latinLnBrk="0" hangingPunct="1">
      <a:defRPr sz="6074" kern="1200">
        <a:solidFill>
          <a:schemeClr val="tx1"/>
        </a:solidFill>
        <a:latin typeface="+mn-lt"/>
        <a:ea typeface="+mn-ea"/>
        <a:cs typeface="+mn-cs"/>
      </a:defRPr>
    </a:lvl3pPr>
    <a:lvl4pPr marL="4628190" algn="l" defTabSz="3085460" rtl="0" eaLnBrk="1" latinLnBrk="0" hangingPunct="1">
      <a:defRPr sz="6074" kern="1200">
        <a:solidFill>
          <a:schemeClr val="tx1"/>
        </a:solidFill>
        <a:latin typeface="+mn-lt"/>
        <a:ea typeface="+mn-ea"/>
        <a:cs typeface="+mn-cs"/>
      </a:defRPr>
    </a:lvl4pPr>
    <a:lvl5pPr marL="6170920" algn="l" defTabSz="3085460" rtl="0" eaLnBrk="1" latinLnBrk="0" hangingPunct="1">
      <a:defRPr sz="6074" kern="1200">
        <a:solidFill>
          <a:schemeClr val="tx1"/>
        </a:solidFill>
        <a:latin typeface="+mn-lt"/>
        <a:ea typeface="+mn-ea"/>
        <a:cs typeface="+mn-cs"/>
      </a:defRPr>
    </a:lvl5pPr>
    <a:lvl6pPr marL="7713650" algn="l" defTabSz="3085460" rtl="0" eaLnBrk="1" latinLnBrk="0" hangingPunct="1">
      <a:defRPr sz="6074" kern="1200">
        <a:solidFill>
          <a:schemeClr val="tx1"/>
        </a:solidFill>
        <a:latin typeface="+mn-lt"/>
        <a:ea typeface="+mn-ea"/>
        <a:cs typeface="+mn-cs"/>
      </a:defRPr>
    </a:lvl6pPr>
    <a:lvl7pPr marL="9256380" algn="l" defTabSz="3085460" rtl="0" eaLnBrk="1" latinLnBrk="0" hangingPunct="1">
      <a:defRPr sz="6074" kern="1200">
        <a:solidFill>
          <a:schemeClr val="tx1"/>
        </a:solidFill>
        <a:latin typeface="+mn-lt"/>
        <a:ea typeface="+mn-ea"/>
        <a:cs typeface="+mn-cs"/>
      </a:defRPr>
    </a:lvl7pPr>
    <a:lvl8pPr marL="10799110" algn="l" defTabSz="3085460" rtl="0" eaLnBrk="1" latinLnBrk="0" hangingPunct="1">
      <a:defRPr sz="6074" kern="1200">
        <a:solidFill>
          <a:schemeClr val="tx1"/>
        </a:solidFill>
        <a:latin typeface="+mn-lt"/>
        <a:ea typeface="+mn-ea"/>
        <a:cs typeface="+mn-cs"/>
      </a:defRPr>
    </a:lvl8pPr>
    <a:lvl9pPr marL="12341840" algn="l" defTabSz="3085460" rtl="0" eaLnBrk="1" latinLnBrk="0" hangingPunct="1">
      <a:defRPr sz="6074"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690" userDrawn="1">
          <p15:clr>
            <a:srgbClr val="A4A3A4"/>
          </p15:clr>
        </p15:guide>
        <p15:guide id="2" pos="1370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0669" autoAdjust="0"/>
  </p:normalViewPr>
  <p:slideViewPr>
    <p:cSldViewPr snapToGrid="0">
      <p:cViewPr varScale="1">
        <p:scale>
          <a:sx n="25" d="100"/>
          <a:sy n="25" d="100"/>
        </p:scale>
        <p:origin x="28" y="652"/>
      </p:cViewPr>
      <p:guideLst>
        <p:guide orient="horz" pos="7690"/>
        <p:guide pos="1370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BC17-43E6-A802-B0CD7CCDDB66}"/>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BC17-43E6-A802-B0CD7CCDDB66}"/>
            </c:ext>
          </c:extLst>
        </c:ser>
        <c:ser>
          <c:idx val="2"/>
          <c:order val="2"/>
          <c:tx>
            <c:strRef>
              <c:f>Sheet1!$D$1</c:f>
              <c:strCache>
                <c:ptCount val="1"/>
                <c:pt idx="0">
                  <c:v>Series 3</c:v>
                </c:pt>
              </c:strCache>
            </c:strRef>
          </c:tx>
          <c:spPr>
            <a:solidFill>
              <a:schemeClr val="accent3"/>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BC17-43E6-A802-B0CD7CCDDB66}"/>
            </c:ext>
          </c:extLst>
        </c:ser>
        <c:dLbls>
          <c:showLegendKey val="0"/>
          <c:showVal val="0"/>
          <c:showCatName val="0"/>
          <c:showSerName val="0"/>
          <c:showPercent val="0"/>
          <c:showBubbleSize val="0"/>
        </c:dLbls>
        <c:gapWidth val="219"/>
        <c:overlap val="-27"/>
        <c:axId val="1226640816"/>
        <c:axId val="1226638320"/>
      </c:barChart>
      <c:catAx>
        <c:axId val="12266408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26638320"/>
        <c:crosses val="autoZero"/>
        <c:auto val="1"/>
        <c:lblAlgn val="ctr"/>
        <c:lblOffset val="100"/>
        <c:noMultiLvlLbl val="0"/>
      </c:catAx>
      <c:valAx>
        <c:axId val="12266383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2664081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A34D062B-4BE9-4466-A998-A2D02C0FD425}" type="datetimeFigureOut">
              <a:rPr lang="en-US" smtClean="0"/>
              <a:t>10/15/2024</a:t>
            </a:fld>
            <a:endParaRPr lang="en-US"/>
          </a:p>
        </p:txBody>
      </p:sp>
      <p:sp>
        <p:nvSpPr>
          <p:cNvPr id="4" name="Slide Image Placeholder 3"/>
          <p:cNvSpPr>
            <a:spLocks noGrp="1" noRot="1" noChangeAspect="1"/>
          </p:cNvSpPr>
          <p:nvPr>
            <p:ph type="sldImg" idx="2"/>
          </p:nvPr>
        </p:nvSpPr>
        <p:spPr>
          <a:xfrm>
            <a:off x="2508250" y="857250"/>
            <a:ext cx="41275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12BD4618-2117-43E6-93A0-5A1677072770}" type="slidenum">
              <a:rPr lang="en-US" smtClean="0"/>
              <a:t>‹#›</a:t>
            </a:fld>
            <a:endParaRPr lang="en-US"/>
          </a:p>
        </p:txBody>
      </p:sp>
    </p:spTree>
    <p:extLst>
      <p:ext uri="{BB962C8B-B14F-4D97-AF65-F5344CB8AC3E}">
        <p14:creationId xmlns:p14="http://schemas.microsoft.com/office/powerpoint/2010/main" val="21485374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2BD4618-2117-43E6-93A0-5A1677072770}" type="slidenum">
              <a:rPr lang="en-US" smtClean="0"/>
              <a:t>1</a:t>
            </a:fld>
            <a:endParaRPr lang="en-US"/>
          </a:p>
        </p:txBody>
      </p:sp>
    </p:spTree>
    <p:extLst>
      <p:ext uri="{BB962C8B-B14F-4D97-AF65-F5344CB8AC3E}">
        <p14:creationId xmlns:p14="http://schemas.microsoft.com/office/powerpoint/2010/main" val="2982144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40760" y="3995560"/>
            <a:ext cx="32644556" cy="8499746"/>
          </a:xfrm>
        </p:spPr>
        <p:txBody>
          <a:bodyPr anchor="b"/>
          <a:lstStyle>
            <a:lvl1pPr algn="ctr">
              <a:defRPr sz="21360"/>
            </a:lvl1pPr>
          </a:lstStyle>
          <a:p>
            <a:r>
              <a:rPr lang="en-US"/>
              <a:t>Click to edit Master title style</a:t>
            </a:r>
          </a:p>
        </p:txBody>
      </p:sp>
      <p:sp>
        <p:nvSpPr>
          <p:cNvPr id="3" name="Subtitle 2"/>
          <p:cNvSpPr>
            <a:spLocks noGrp="1"/>
          </p:cNvSpPr>
          <p:nvPr>
            <p:ph type="subTitle" idx="1"/>
          </p:nvPr>
        </p:nvSpPr>
        <p:spPr>
          <a:xfrm>
            <a:off x="5440760" y="12823089"/>
            <a:ext cx="32644556" cy="5894436"/>
          </a:xfrm>
        </p:spPr>
        <p:txBody>
          <a:bodyPr/>
          <a:lstStyle>
            <a:lvl1pPr marL="0" indent="0" algn="ctr">
              <a:buNone/>
              <a:defRPr sz="8544"/>
            </a:lvl1pPr>
            <a:lvl2pPr marL="1627632" indent="0" algn="ctr">
              <a:buNone/>
              <a:defRPr sz="7120"/>
            </a:lvl2pPr>
            <a:lvl3pPr marL="3255264" indent="0" algn="ctr">
              <a:buNone/>
              <a:defRPr sz="6408"/>
            </a:lvl3pPr>
            <a:lvl4pPr marL="4882896" indent="0" algn="ctr">
              <a:buNone/>
              <a:defRPr sz="5696"/>
            </a:lvl4pPr>
            <a:lvl5pPr marL="6510528" indent="0" algn="ctr">
              <a:buNone/>
              <a:defRPr sz="5696"/>
            </a:lvl5pPr>
            <a:lvl6pPr marL="8138160" indent="0" algn="ctr">
              <a:buNone/>
              <a:defRPr sz="5696"/>
            </a:lvl6pPr>
            <a:lvl7pPr marL="9765792" indent="0" algn="ctr">
              <a:buNone/>
              <a:defRPr sz="5696"/>
            </a:lvl7pPr>
            <a:lvl8pPr marL="11393424" indent="0" algn="ctr">
              <a:buNone/>
              <a:defRPr sz="5696"/>
            </a:lvl8pPr>
            <a:lvl9pPr marL="13021056" indent="0" algn="ctr">
              <a:buNone/>
              <a:defRPr sz="5696"/>
            </a:lvl9pPr>
          </a:lstStyle>
          <a:p>
            <a:r>
              <a:rPr lang="en-US"/>
              <a:t>Click to edit Master subtitle style</a:t>
            </a:r>
          </a:p>
        </p:txBody>
      </p:sp>
      <p:sp>
        <p:nvSpPr>
          <p:cNvPr id="4" name="Date Placeholder 3"/>
          <p:cNvSpPr>
            <a:spLocks noGrp="1"/>
          </p:cNvSpPr>
          <p:nvPr>
            <p:ph type="dt" sz="half" idx="10"/>
          </p:nvPr>
        </p:nvSpPr>
        <p:spPr/>
        <p:txBody>
          <a:bodyPr/>
          <a:lstStyle/>
          <a:p>
            <a:fld id="{1015BFE5-32FC-43EE-B228-023E40A467C7}" type="datetimeFigureOut">
              <a:rPr lang="en-US" smtClean="0"/>
              <a:pPr/>
              <a:t>10/15/2024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688788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15BFE5-32FC-43EE-B228-023E40A467C7}" type="datetimeFigureOut">
              <a:rPr lang="en-US" smtClean="0"/>
              <a:pPr/>
              <a:t>10/15/2024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450161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148347" y="1299828"/>
            <a:ext cx="9385310" cy="206898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992418" y="1299828"/>
            <a:ext cx="27611854" cy="20689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15BFE5-32FC-43EE-B228-023E40A467C7}" type="datetimeFigureOut">
              <a:rPr lang="en-US" smtClean="0"/>
              <a:pPr/>
              <a:t>10/15/2024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791898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15BFE5-32FC-43EE-B228-023E40A467C7}" type="datetimeFigureOut">
              <a:rPr lang="en-US" smtClean="0"/>
              <a:pPr/>
              <a:t>10/15/2024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899555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69748" y="6086590"/>
            <a:ext cx="37541240" cy="10155612"/>
          </a:xfrm>
        </p:spPr>
        <p:txBody>
          <a:bodyPr anchor="b"/>
          <a:lstStyle>
            <a:lvl1pPr>
              <a:defRPr sz="21360"/>
            </a:lvl1pPr>
          </a:lstStyle>
          <a:p>
            <a:r>
              <a:rPr lang="en-US"/>
              <a:t>Click to edit Master title style</a:t>
            </a:r>
          </a:p>
        </p:txBody>
      </p:sp>
      <p:sp>
        <p:nvSpPr>
          <p:cNvPr id="3" name="Text Placeholder 2"/>
          <p:cNvSpPr>
            <a:spLocks noGrp="1"/>
          </p:cNvSpPr>
          <p:nvPr>
            <p:ph type="body" idx="1"/>
          </p:nvPr>
        </p:nvSpPr>
        <p:spPr>
          <a:xfrm>
            <a:off x="2969748" y="16338278"/>
            <a:ext cx="37541240" cy="5340596"/>
          </a:xfrm>
        </p:spPr>
        <p:txBody>
          <a:bodyPr/>
          <a:lstStyle>
            <a:lvl1pPr marL="0" indent="0">
              <a:buNone/>
              <a:defRPr sz="8544">
                <a:solidFill>
                  <a:schemeClr val="tx1">
                    <a:tint val="75000"/>
                  </a:schemeClr>
                </a:solidFill>
              </a:defRPr>
            </a:lvl1pPr>
            <a:lvl2pPr marL="1627632" indent="0">
              <a:buNone/>
              <a:defRPr sz="7120">
                <a:solidFill>
                  <a:schemeClr val="tx1">
                    <a:tint val="75000"/>
                  </a:schemeClr>
                </a:solidFill>
              </a:defRPr>
            </a:lvl2pPr>
            <a:lvl3pPr marL="3255264" indent="0">
              <a:buNone/>
              <a:defRPr sz="6408">
                <a:solidFill>
                  <a:schemeClr val="tx1">
                    <a:tint val="75000"/>
                  </a:schemeClr>
                </a:solidFill>
              </a:defRPr>
            </a:lvl3pPr>
            <a:lvl4pPr marL="4882896" indent="0">
              <a:buNone/>
              <a:defRPr sz="5696">
                <a:solidFill>
                  <a:schemeClr val="tx1">
                    <a:tint val="75000"/>
                  </a:schemeClr>
                </a:solidFill>
              </a:defRPr>
            </a:lvl4pPr>
            <a:lvl5pPr marL="6510528" indent="0">
              <a:buNone/>
              <a:defRPr sz="5696">
                <a:solidFill>
                  <a:schemeClr val="tx1">
                    <a:tint val="75000"/>
                  </a:schemeClr>
                </a:solidFill>
              </a:defRPr>
            </a:lvl5pPr>
            <a:lvl6pPr marL="8138160" indent="0">
              <a:buNone/>
              <a:defRPr sz="5696">
                <a:solidFill>
                  <a:schemeClr val="tx1">
                    <a:tint val="75000"/>
                  </a:schemeClr>
                </a:solidFill>
              </a:defRPr>
            </a:lvl6pPr>
            <a:lvl7pPr marL="9765792" indent="0">
              <a:buNone/>
              <a:defRPr sz="5696">
                <a:solidFill>
                  <a:schemeClr val="tx1">
                    <a:tint val="75000"/>
                  </a:schemeClr>
                </a:solidFill>
              </a:defRPr>
            </a:lvl7pPr>
            <a:lvl8pPr marL="11393424" indent="0">
              <a:buNone/>
              <a:defRPr sz="5696">
                <a:solidFill>
                  <a:schemeClr val="tx1">
                    <a:tint val="75000"/>
                  </a:schemeClr>
                </a:solidFill>
              </a:defRPr>
            </a:lvl8pPr>
            <a:lvl9pPr marL="13021056" indent="0">
              <a:buNone/>
              <a:defRPr sz="5696">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015BFE5-32FC-43EE-B228-023E40A467C7}" type="datetimeFigureOut">
              <a:rPr lang="en-US" smtClean="0"/>
              <a:pPr/>
              <a:t>10/15/2024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20405709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992418" y="6499141"/>
            <a:ext cx="18498582" cy="154905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35075" y="6499141"/>
            <a:ext cx="18498582" cy="154905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015BFE5-32FC-43EE-B228-023E40A467C7}" type="datetimeFigureOut">
              <a:rPr lang="en-US" smtClean="0"/>
              <a:pPr/>
              <a:t>10/15/2024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236209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98087" y="1299830"/>
            <a:ext cx="37541240" cy="4718943"/>
          </a:xfrm>
        </p:spPr>
        <p:txBody>
          <a:bodyPr/>
          <a:lstStyle/>
          <a:p>
            <a:r>
              <a:rPr lang="en-US"/>
              <a:t>Click to edit Master title style</a:t>
            </a:r>
          </a:p>
        </p:txBody>
      </p:sp>
      <p:sp>
        <p:nvSpPr>
          <p:cNvPr id="3" name="Text Placeholder 2"/>
          <p:cNvSpPr>
            <a:spLocks noGrp="1"/>
          </p:cNvSpPr>
          <p:nvPr>
            <p:ph type="body" idx="1"/>
          </p:nvPr>
        </p:nvSpPr>
        <p:spPr>
          <a:xfrm>
            <a:off x="2998089" y="5984862"/>
            <a:ext cx="18413568" cy="2933089"/>
          </a:xfrm>
        </p:spPr>
        <p:txBody>
          <a:bodyPr anchor="b"/>
          <a:lstStyle>
            <a:lvl1pPr marL="0" indent="0">
              <a:buNone/>
              <a:defRPr sz="8544" b="1"/>
            </a:lvl1pPr>
            <a:lvl2pPr marL="1627632" indent="0">
              <a:buNone/>
              <a:defRPr sz="7120" b="1"/>
            </a:lvl2pPr>
            <a:lvl3pPr marL="3255264" indent="0">
              <a:buNone/>
              <a:defRPr sz="6408" b="1"/>
            </a:lvl3pPr>
            <a:lvl4pPr marL="4882896" indent="0">
              <a:buNone/>
              <a:defRPr sz="5696" b="1"/>
            </a:lvl4pPr>
            <a:lvl5pPr marL="6510528" indent="0">
              <a:buNone/>
              <a:defRPr sz="5696" b="1"/>
            </a:lvl5pPr>
            <a:lvl6pPr marL="8138160" indent="0">
              <a:buNone/>
              <a:defRPr sz="5696" b="1"/>
            </a:lvl6pPr>
            <a:lvl7pPr marL="9765792" indent="0">
              <a:buNone/>
              <a:defRPr sz="5696" b="1"/>
            </a:lvl7pPr>
            <a:lvl8pPr marL="11393424" indent="0">
              <a:buNone/>
              <a:defRPr sz="5696" b="1"/>
            </a:lvl8pPr>
            <a:lvl9pPr marL="13021056" indent="0">
              <a:buNone/>
              <a:defRPr sz="5696" b="1"/>
            </a:lvl9pPr>
          </a:lstStyle>
          <a:p>
            <a:pPr lvl="0"/>
            <a:r>
              <a:rPr lang="en-US"/>
              <a:t>Edit Master text styles</a:t>
            </a:r>
          </a:p>
        </p:txBody>
      </p:sp>
      <p:sp>
        <p:nvSpPr>
          <p:cNvPr id="4" name="Content Placeholder 3"/>
          <p:cNvSpPr>
            <a:spLocks noGrp="1"/>
          </p:cNvSpPr>
          <p:nvPr>
            <p:ph sz="half" idx="2"/>
          </p:nvPr>
        </p:nvSpPr>
        <p:spPr>
          <a:xfrm>
            <a:off x="2998089" y="8917951"/>
            <a:ext cx="18413568" cy="13116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035076" y="5984862"/>
            <a:ext cx="18504251" cy="2933089"/>
          </a:xfrm>
        </p:spPr>
        <p:txBody>
          <a:bodyPr anchor="b"/>
          <a:lstStyle>
            <a:lvl1pPr marL="0" indent="0">
              <a:buNone/>
              <a:defRPr sz="8544" b="1"/>
            </a:lvl1pPr>
            <a:lvl2pPr marL="1627632" indent="0">
              <a:buNone/>
              <a:defRPr sz="7120" b="1"/>
            </a:lvl2pPr>
            <a:lvl3pPr marL="3255264" indent="0">
              <a:buNone/>
              <a:defRPr sz="6408" b="1"/>
            </a:lvl3pPr>
            <a:lvl4pPr marL="4882896" indent="0">
              <a:buNone/>
              <a:defRPr sz="5696" b="1"/>
            </a:lvl4pPr>
            <a:lvl5pPr marL="6510528" indent="0">
              <a:buNone/>
              <a:defRPr sz="5696" b="1"/>
            </a:lvl5pPr>
            <a:lvl6pPr marL="8138160" indent="0">
              <a:buNone/>
              <a:defRPr sz="5696" b="1"/>
            </a:lvl6pPr>
            <a:lvl7pPr marL="9765792" indent="0">
              <a:buNone/>
              <a:defRPr sz="5696" b="1"/>
            </a:lvl7pPr>
            <a:lvl8pPr marL="11393424" indent="0">
              <a:buNone/>
              <a:defRPr sz="5696" b="1"/>
            </a:lvl8pPr>
            <a:lvl9pPr marL="13021056" indent="0">
              <a:buNone/>
              <a:defRPr sz="5696" b="1"/>
            </a:lvl9pPr>
          </a:lstStyle>
          <a:p>
            <a:pPr lvl="0"/>
            <a:r>
              <a:rPr lang="en-US"/>
              <a:t>Edit Master text styles</a:t>
            </a:r>
          </a:p>
        </p:txBody>
      </p:sp>
      <p:sp>
        <p:nvSpPr>
          <p:cNvPr id="6" name="Content Placeholder 5"/>
          <p:cNvSpPr>
            <a:spLocks noGrp="1"/>
          </p:cNvSpPr>
          <p:nvPr>
            <p:ph sz="quarter" idx="4"/>
          </p:nvPr>
        </p:nvSpPr>
        <p:spPr>
          <a:xfrm>
            <a:off x="22035076" y="8917951"/>
            <a:ext cx="18504251" cy="13116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015BFE5-32FC-43EE-B228-023E40A467C7}" type="datetimeFigureOut">
              <a:rPr lang="en-US" smtClean="0"/>
              <a:pPr/>
              <a:t>10/15/2024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3055202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015BFE5-32FC-43EE-B228-023E40A467C7}" type="datetimeFigureOut">
              <a:rPr lang="en-US" smtClean="0"/>
              <a:pPr/>
              <a:t>10/15/2024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2490408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15BFE5-32FC-43EE-B228-023E40A467C7}" type="datetimeFigureOut">
              <a:rPr lang="en-US" smtClean="0"/>
              <a:pPr/>
              <a:t>10/15/2024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033452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98089" y="1627611"/>
            <a:ext cx="14038291" cy="5696638"/>
          </a:xfrm>
        </p:spPr>
        <p:txBody>
          <a:bodyPr anchor="b"/>
          <a:lstStyle>
            <a:lvl1pPr>
              <a:defRPr sz="11392"/>
            </a:lvl1pPr>
          </a:lstStyle>
          <a:p>
            <a:r>
              <a:rPr lang="en-US"/>
              <a:t>Click to edit Master title style</a:t>
            </a:r>
          </a:p>
        </p:txBody>
      </p:sp>
      <p:sp>
        <p:nvSpPr>
          <p:cNvPr id="3" name="Content Placeholder 2"/>
          <p:cNvSpPr>
            <a:spLocks noGrp="1"/>
          </p:cNvSpPr>
          <p:nvPr>
            <p:ph idx="1"/>
          </p:nvPr>
        </p:nvSpPr>
        <p:spPr>
          <a:xfrm>
            <a:off x="18504251" y="3515189"/>
            <a:ext cx="22035075" cy="17349880"/>
          </a:xfrm>
        </p:spPr>
        <p:txBody>
          <a:bodyPr/>
          <a:lstStyle>
            <a:lvl1pPr>
              <a:defRPr sz="11392"/>
            </a:lvl1pPr>
            <a:lvl2pPr>
              <a:defRPr sz="9968"/>
            </a:lvl2pPr>
            <a:lvl3pPr>
              <a:defRPr sz="8544"/>
            </a:lvl3pPr>
            <a:lvl4pPr>
              <a:defRPr sz="7120"/>
            </a:lvl4pPr>
            <a:lvl5pPr>
              <a:defRPr sz="7120"/>
            </a:lvl5pPr>
            <a:lvl6pPr>
              <a:defRPr sz="7120"/>
            </a:lvl6pPr>
            <a:lvl7pPr>
              <a:defRPr sz="7120"/>
            </a:lvl7pPr>
            <a:lvl8pPr>
              <a:defRPr sz="7120"/>
            </a:lvl8pPr>
            <a:lvl9pPr>
              <a:defRPr sz="712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998089" y="7324249"/>
            <a:ext cx="14038291" cy="13569077"/>
          </a:xfrm>
        </p:spPr>
        <p:txBody>
          <a:bodyPr/>
          <a:lstStyle>
            <a:lvl1pPr marL="0" indent="0">
              <a:buNone/>
              <a:defRPr sz="5696"/>
            </a:lvl1pPr>
            <a:lvl2pPr marL="1627632" indent="0">
              <a:buNone/>
              <a:defRPr sz="4984"/>
            </a:lvl2pPr>
            <a:lvl3pPr marL="3255264" indent="0">
              <a:buNone/>
              <a:defRPr sz="4272"/>
            </a:lvl3pPr>
            <a:lvl4pPr marL="4882896" indent="0">
              <a:buNone/>
              <a:defRPr sz="3560"/>
            </a:lvl4pPr>
            <a:lvl5pPr marL="6510528" indent="0">
              <a:buNone/>
              <a:defRPr sz="3560"/>
            </a:lvl5pPr>
            <a:lvl6pPr marL="8138160" indent="0">
              <a:buNone/>
              <a:defRPr sz="3560"/>
            </a:lvl6pPr>
            <a:lvl7pPr marL="9765792" indent="0">
              <a:buNone/>
              <a:defRPr sz="3560"/>
            </a:lvl7pPr>
            <a:lvl8pPr marL="11393424" indent="0">
              <a:buNone/>
              <a:defRPr sz="3560"/>
            </a:lvl8pPr>
            <a:lvl9pPr marL="13021056" indent="0">
              <a:buNone/>
              <a:defRPr sz="3560"/>
            </a:lvl9pPr>
          </a:lstStyle>
          <a:p>
            <a:pPr lvl="0"/>
            <a:r>
              <a:rPr lang="en-US"/>
              <a:t>Edit Master text styles</a:t>
            </a:r>
          </a:p>
        </p:txBody>
      </p:sp>
      <p:sp>
        <p:nvSpPr>
          <p:cNvPr id="5" name="Date Placeholder 4"/>
          <p:cNvSpPr>
            <a:spLocks noGrp="1"/>
          </p:cNvSpPr>
          <p:nvPr>
            <p:ph type="dt" sz="half" idx="10"/>
          </p:nvPr>
        </p:nvSpPr>
        <p:spPr/>
        <p:txBody>
          <a:bodyPr/>
          <a:lstStyle/>
          <a:p>
            <a:fld id="{1015BFE5-32FC-43EE-B228-023E40A467C7}" type="datetimeFigureOut">
              <a:rPr lang="en-US" smtClean="0"/>
              <a:pPr/>
              <a:t>10/15/2024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869303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98089" y="1627611"/>
            <a:ext cx="14038291" cy="5696638"/>
          </a:xfrm>
        </p:spPr>
        <p:txBody>
          <a:bodyPr anchor="b"/>
          <a:lstStyle>
            <a:lvl1pPr>
              <a:defRPr sz="11392"/>
            </a:lvl1pPr>
          </a:lstStyle>
          <a:p>
            <a:r>
              <a:rPr lang="en-US"/>
              <a:t>Click to edit Master title style</a:t>
            </a:r>
          </a:p>
        </p:txBody>
      </p:sp>
      <p:sp>
        <p:nvSpPr>
          <p:cNvPr id="3" name="Picture Placeholder 2"/>
          <p:cNvSpPr>
            <a:spLocks noGrp="1"/>
          </p:cNvSpPr>
          <p:nvPr>
            <p:ph type="pic" idx="1"/>
          </p:nvPr>
        </p:nvSpPr>
        <p:spPr>
          <a:xfrm>
            <a:off x="18504251" y="3515189"/>
            <a:ext cx="22035075" cy="17349880"/>
          </a:xfrm>
        </p:spPr>
        <p:txBody>
          <a:bodyPr/>
          <a:lstStyle>
            <a:lvl1pPr marL="0" indent="0">
              <a:buNone/>
              <a:defRPr sz="11392"/>
            </a:lvl1pPr>
            <a:lvl2pPr marL="1627632" indent="0">
              <a:buNone/>
              <a:defRPr sz="9968"/>
            </a:lvl2pPr>
            <a:lvl3pPr marL="3255264" indent="0">
              <a:buNone/>
              <a:defRPr sz="8544"/>
            </a:lvl3pPr>
            <a:lvl4pPr marL="4882896" indent="0">
              <a:buNone/>
              <a:defRPr sz="7120"/>
            </a:lvl4pPr>
            <a:lvl5pPr marL="6510528" indent="0">
              <a:buNone/>
              <a:defRPr sz="7120"/>
            </a:lvl5pPr>
            <a:lvl6pPr marL="8138160" indent="0">
              <a:buNone/>
              <a:defRPr sz="7120"/>
            </a:lvl6pPr>
            <a:lvl7pPr marL="9765792" indent="0">
              <a:buNone/>
              <a:defRPr sz="7120"/>
            </a:lvl7pPr>
            <a:lvl8pPr marL="11393424" indent="0">
              <a:buNone/>
              <a:defRPr sz="7120"/>
            </a:lvl8pPr>
            <a:lvl9pPr marL="13021056" indent="0">
              <a:buNone/>
              <a:defRPr sz="7120"/>
            </a:lvl9pPr>
          </a:lstStyle>
          <a:p>
            <a:endParaRPr lang="en-US"/>
          </a:p>
        </p:txBody>
      </p:sp>
      <p:sp>
        <p:nvSpPr>
          <p:cNvPr id="4" name="Text Placeholder 3"/>
          <p:cNvSpPr>
            <a:spLocks noGrp="1"/>
          </p:cNvSpPr>
          <p:nvPr>
            <p:ph type="body" sz="half" idx="2"/>
          </p:nvPr>
        </p:nvSpPr>
        <p:spPr>
          <a:xfrm>
            <a:off x="2998089" y="7324249"/>
            <a:ext cx="14038291" cy="13569077"/>
          </a:xfrm>
        </p:spPr>
        <p:txBody>
          <a:bodyPr/>
          <a:lstStyle>
            <a:lvl1pPr marL="0" indent="0">
              <a:buNone/>
              <a:defRPr sz="5696"/>
            </a:lvl1pPr>
            <a:lvl2pPr marL="1627632" indent="0">
              <a:buNone/>
              <a:defRPr sz="4984"/>
            </a:lvl2pPr>
            <a:lvl3pPr marL="3255264" indent="0">
              <a:buNone/>
              <a:defRPr sz="4272"/>
            </a:lvl3pPr>
            <a:lvl4pPr marL="4882896" indent="0">
              <a:buNone/>
              <a:defRPr sz="3560"/>
            </a:lvl4pPr>
            <a:lvl5pPr marL="6510528" indent="0">
              <a:buNone/>
              <a:defRPr sz="3560"/>
            </a:lvl5pPr>
            <a:lvl6pPr marL="8138160" indent="0">
              <a:buNone/>
              <a:defRPr sz="3560"/>
            </a:lvl6pPr>
            <a:lvl7pPr marL="9765792" indent="0">
              <a:buNone/>
              <a:defRPr sz="3560"/>
            </a:lvl7pPr>
            <a:lvl8pPr marL="11393424" indent="0">
              <a:buNone/>
              <a:defRPr sz="3560"/>
            </a:lvl8pPr>
            <a:lvl9pPr marL="13021056" indent="0">
              <a:buNone/>
              <a:defRPr sz="3560"/>
            </a:lvl9pPr>
          </a:lstStyle>
          <a:p>
            <a:pPr lvl="0"/>
            <a:r>
              <a:rPr lang="en-US"/>
              <a:t>Edit Master text styles</a:t>
            </a:r>
          </a:p>
        </p:txBody>
      </p:sp>
      <p:sp>
        <p:nvSpPr>
          <p:cNvPr id="5" name="Date Placeholder 4"/>
          <p:cNvSpPr>
            <a:spLocks noGrp="1"/>
          </p:cNvSpPr>
          <p:nvPr>
            <p:ph type="dt" sz="half" idx="10"/>
          </p:nvPr>
        </p:nvSpPr>
        <p:spPr/>
        <p:txBody>
          <a:bodyPr/>
          <a:lstStyle/>
          <a:p>
            <a:fld id="{1015BFE5-32FC-43EE-B228-023E40A467C7}" type="datetimeFigureOut">
              <a:rPr lang="en-US" smtClean="0"/>
              <a:pPr/>
              <a:t>10/15/2024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273506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992418" y="1299830"/>
            <a:ext cx="37541240" cy="471894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2992418" y="6499141"/>
            <a:ext cx="37541240" cy="1549056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992418" y="22628314"/>
            <a:ext cx="9793367" cy="1299828"/>
          </a:xfrm>
          <a:prstGeom prst="rect">
            <a:avLst/>
          </a:prstGeom>
        </p:spPr>
        <p:txBody>
          <a:bodyPr vert="horz" lIns="91440" tIns="45720" rIns="91440" bIns="45720" rtlCol="0" anchor="ctr"/>
          <a:lstStyle>
            <a:lvl1pPr algn="l">
              <a:defRPr sz="4272">
                <a:solidFill>
                  <a:schemeClr val="tx1">
                    <a:tint val="75000"/>
                  </a:schemeClr>
                </a:solidFill>
              </a:defRPr>
            </a:lvl1pPr>
          </a:lstStyle>
          <a:p>
            <a:fld id="{1015BFE5-32FC-43EE-B228-023E40A467C7}" type="datetimeFigureOut">
              <a:rPr lang="en-US" smtClean="0"/>
              <a:pPr/>
              <a:t>10/15/2024</a:t>
            </a:fld>
            <a:endParaRPr lang="en-US"/>
          </a:p>
        </p:txBody>
      </p:sp>
      <p:sp>
        <p:nvSpPr>
          <p:cNvPr id="5" name="Footer Placeholder 4"/>
          <p:cNvSpPr>
            <a:spLocks noGrp="1"/>
          </p:cNvSpPr>
          <p:nvPr>
            <p:ph type="ftr" sz="quarter" idx="3"/>
          </p:nvPr>
        </p:nvSpPr>
        <p:spPr>
          <a:xfrm>
            <a:off x="14418013" y="22628314"/>
            <a:ext cx="14690050" cy="1299828"/>
          </a:xfrm>
          <a:prstGeom prst="rect">
            <a:avLst/>
          </a:prstGeom>
        </p:spPr>
        <p:txBody>
          <a:bodyPr vert="horz" lIns="91440" tIns="45720" rIns="91440" bIns="45720" rtlCol="0" anchor="ctr"/>
          <a:lstStyle>
            <a:lvl1pPr algn="ctr">
              <a:defRPr sz="4272">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740290" y="22628314"/>
            <a:ext cx="9793367" cy="1299828"/>
          </a:xfrm>
          <a:prstGeom prst="rect">
            <a:avLst/>
          </a:prstGeom>
        </p:spPr>
        <p:txBody>
          <a:bodyPr vert="horz" lIns="91440" tIns="45720" rIns="91440" bIns="45720" rtlCol="0" anchor="ctr"/>
          <a:lstStyle>
            <a:lvl1pPr algn="r">
              <a:defRPr sz="4272">
                <a:solidFill>
                  <a:schemeClr val="tx1">
                    <a:tint val="75000"/>
                  </a:schemeClr>
                </a:solidFill>
              </a:defRPr>
            </a:lvl1pPr>
          </a:lstStyle>
          <a:p>
            <a:fld id="{6155AF50-7BCD-40EB-8061-BE4145ED46D9}" type="slidenum">
              <a:rPr lang="en-US" smtClean="0"/>
              <a:pPr/>
              <a:t>‹#›</a:t>
            </a:fld>
            <a:endParaRPr lang="en-US"/>
          </a:p>
        </p:txBody>
      </p:sp>
    </p:spTree>
    <p:extLst>
      <p:ext uri="{BB962C8B-B14F-4D97-AF65-F5344CB8AC3E}">
        <p14:creationId xmlns:p14="http://schemas.microsoft.com/office/powerpoint/2010/main" val="1694912629"/>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Lst>
  <p:txStyles>
    <p:titleStyle>
      <a:lvl1pPr algn="l" defTabSz="3255264" rtl="0" eaLnBrk="1" latinLnBrk="0" hangingPunct="1">
        <a:lnSpc>
          <a:spcPct val="90000"/>
        </a:lnSpc>
        <a:spcBef>
          <a:spcPct val="0"/>
        </a:spcBef>
        <a:buNone/>
        <a:defRPr sz="15664" kern="1200">
          <a:solidFill>
            <a:schemeClr val="tx1"/>
          </a:solidFill>
          <a:latin typeface="+mj-lt"/>
          <a:ea typeface="+mj-ea"/>
          <a:cs typeface="+mj-cs"/>
        </a:defRPr>
      </a:lvl1pPr>
    </p:titleStyle>
    <p:bodyStyle>
      <a:lvl1pPr marL="813816" indent="-813816" algn="l" defTabSz="3255264" rtl="0" eaLnBrk="1" latinLnBrk="0" hangingPunct="1">
        <a:lnSpc>
          <a:spcPct val="90000"/>
        </a:lnSpc>
        <a:spcBef>
          <a:spcPts val="3560"/>
        </a:spcBef>
        <a:buFont typeface="Arial" panose="020B0604020202020204" pitchFamily="34" charset="0"/>
        <a:buChar char="•"/>
        <a:defRPr sz="9968" kern="1200">
          <a:solidFill>
            <a:schemeClr val="tx1"/>
          </a:solidFill>
          <a:latin typeface="+mn-lt"/>
          <a:ea typeface="+mn-ea"/>
          <a:cs typeface="+mn-cs"/>
        </a:defRPr>
      </a:lvl1pPr>
      <a:lvl2pPr marL="2441448" indent="-813816" algn="l" defTabSz="3255264" rtl="0" eaLnBrk="1" latinLnBrk="0" hangingPunct="1">
        <a:lnSpc>
          <a:spcPct val="90000"/>
        </a:lnSpc>
        <a:spcBef>
          <a:spcPts val="1780"/>
        </a:spcBef>
        <a:buFont typeface="Arial" panose="020B0604020202020204" pitchFamily="34" charset="0"/>
        <a:buChar char="•"/>
        <a:defRPr sz="8544" kern="1200">
          <a:solidFill>
            <a:schemeClr val="tx1"/>
          </a:solidFill>
          <a:latin typeface="+mn-lt"/>
          <a:ea typeface="+mn-ea"/>
          <a:cs typeface="+mn-cs"/>
        </a:defRPr>
      </a:lvl2pPr>
      <a:lvl3pPr marL="4069080" indent="-813816" algn="l" defTabSz="3255264" rtl="0" eaLnBrk="1" latinLnBrk="0" hangingPunct="1">
        <a:lnSpc>
          <a:spcPct val="90000"/>
        </a:lnSpc>
        <a:spcBef>
          <a:spcPts val="1780"/>
        </a:spcBef>
        <a:buFont typeface="Arial" panose="020B0604020202020204" pitchFamily="34" charset="0"/>
        <a:buChar char="•"/>
        <a:defRPr sz="7120" kern="1200">
          <a:solidFill>
            <a:schemeClr val="tx1"/>
          </a:solidFill>
          <a:latin typeface="+mn-lt"/>
          <a:ea typeface="+mn-ea"/>
          <a:cs typeface="+mn-cs"/>
        </a:defRPr>
      </a:lvl3pPr>
      <a:lvl4pPr marL="5696712"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4pPr>
      <a:lvl5pPr marL="7324344"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5pPr>
      <a:lvl6pPr marL="8951976"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6pPr>
      <a:lvl7pPr marL="10579608"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7pPr>
      <a:lvl8pPr marL="12207240"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8pPr>
      <a:lvl9pPr marL="13834872"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9pPr>
    </p:bodyStyle>
    <p:otherStyle>
      <a:defPPr>
        <a:defRPr lang="en-US"/>
      </a:defPPr>
      <a:lvl1pPr marL="0" algn="l" defTabSz="3255264" rtl="0" eaLnBrk="1" latinLnBrk="0" hangingPunct="1">
        <a:defRPr sz="6408" kern="1200">
          <a:solidFill>
            <a:schemeClr val="tx1"/>
          </a:solidFill>
          <a:latin typeface="+mn-lt"/>
          <a:ea typeface="+mn-ea"/>
          <a:cs typeface="+mn-cs"/>
        </a:defRPr>
      </a:lvl1pPr>
      <a:lvl2pPr marL="1627632" algn="l" defTabSz="3255264" rtl="0" eaLnBrk="1" latinLnBrk="0" hangingPunct="1">
        <a:defRPr sz="6408" kern="1200">
          <a:solidFill>
            <a:schemeClr val="tx1"/>
          </a:solidFill>
          <a:latin typeface="+mn-lt"/>
          <a:ea typeface="+mn-ea"/>
          <a:cs typeface="+mn-cs"/>
        </a:defRPr>
      </a:lvl2pPr>
      <a:lvl3pPr marL="3255264" algn="l" defTabSz="3255264" rtl="0" eaLnBrk="1" latinLnBrk="0" hangingPunct="1">
        <a:defRPr sz="6408" kern="1200">
          <a:solidFill>
            <a:schemeClr val="tx1"/>
          </a:solidFill>
          <a:latin typeface="+mn-lt"/>
          <a:ea typeface="+mn-ea"/>
          <a:cs typeface="+mn-cs"/>
        </a:defRPr>
      </a:lvl3pPr>
      <a:lvl4pPr marL="4882896" algn="l" defTabSz="3255264" rtl="0" eaLnBrk="1" latinLnBrk="0" hangingPunct="1">
        <a:defRPr sz="6408" kern="1200">
          <a:solidFill>
            <a:schemeClr val="tx1"/>
          </a:solidFill>
          <a:latin typeface="+mn-lt"/>
          <a:ea typeface="+mn-ea"/>
          <a:cs typeface="+mn-cs"/>
        </a:defRPr>
      </a:lvl4pPr>
      <a:lvl5pPr marL="6510528" algn="l" defTabSz="3255264" rtl="0" eaLnBrk="1" latinLnBrk="0" hangingPunct="1">
        <a:defRPr sz="6408" kern="1200">
          <a:solidFill>
            <a:schemeClr val="tx1"/>
          </a:solidFill>
          <a:latin typeface="+mn-lt"/>
          <a:ea typeface="+mn-ea"/>
          <a:cs typeface="+mn-cs"/>
        </a:defRPr>
      </a:lvl5pPr>
      <a:lvl6pPr marL="8138160" algn="l" defTabSz="3255264" rtl="0" eaLnBrk="1" latinLnBrk="0" hangingPunct="1">
        <a:defRPr sz="6408" kern="1200">
          <a:solidFill>
            <a:schemeClr val="tx1"/>
          </a:solidFill>
          <a:latin typeface="+mn-lt"/>
          <a:ea typeface="+mn-ea"/>
          <a:cs typeface="+mn-cs"/>
        </a:defRPr>
      </a:lvl6pPr>
      <a:lvl7pPr marL="9765792" algn="l" defTabSz="3255264" rtl="0" eaLnBrk="1" latinLnBrk="0" hangingPunct="1">
        <a:defRPr sz="6408" kern="1200">
          <a:solidFill>
            <a:schemeClr val="tx1"/>
          </a:solidFill>
          <a:latin typeface="+mn-lt"/>
          <a:ea typeface="+mn-ea"/>
          <a:cs typeface="+mn-cs"/>
        </a:defRPr>
      </a:lvl7pPr>
      <a:lvl8pPr marL="11393424" algn="l" defTabSz="3255264" rtl="0" eaLnBrk="1" latinLnBrk="0" hangingPunct="1">
        <a:defRPr sz="6408" kern="1200">
          <a:solidFill>
            <a:schemeClr val="tx1"/>
          </a:solidFill>
          <a:latin typeface="+mn-lt"/>
          <a:ea typeface="+mn-ea"/>
          <a:cs typeface="+mn-cs"/>
        </a:defRPr>
      </a:lvl8pPr>
      <a:lvl9pPr marL="13021056" algn="l" defTabSz="3255264" rtl="0" eaLnBrk="1" latinLnBrk="0" hangingPunct="1">
        <a:defRPr sz="640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7" name="Text Box 1059"/>
          <p:cNvSpPr txBox="1">
            <a:spLocks noChangeArrowheads="1"/>
          </p:cNvSpPr>
          <p:nvPr/>
        </p:nvSpPr>
        <p:spPr bwMode="auto">
          <a:xfrm>
            <a:off x="5345237" y="2983178"/>
            <a:ext cx="32802513"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tIns="182880" rIns="182880" bIns="182880">
            <a:spAutoFit/>
          </a:bodyPr>
          <a:lstStyle>
            <a:defPPr>
              <a:defRPr lang="en-US"/>
            </a:defPPr>
            <a:lvl1pPr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5pPr>
            <a:lvl6pPr marL="2286000" algn="l" defTabSz="914400" rtl="0" eaLnBrk="1" latinLnBrk="0" hangingPunct="1">
              <a:defRPr sz="1300" kern="1200">
                <a:solidFill>
                  <a:schemeClr val="tx1"/>
                </a:solidFill>
                <a:latin typeface="Arial" panose="020B0604020202020204" pitchFamily="34" charset="0"/>
                <a:ea typeface="+mn-ea"/>
                <a:cs typeface="+mn-cs"/>
              </a:defRPr>
            </a:lvl6pPr>
            <a:lvl7pPr marL="2743200" algn="l" defTabSz="914400" rtl="0" eaLnBrk="1" latinLnBrk="0" hangingPunct="1">
              <a:defRPr sz="1300" kern="1200">
                <a:solidFill>
                  <a:schemeClr val="tx1"/>
                </a:solidFill>
                <a:latin typeface="Arial" panose="020B0604020202020204" pitchFamily="34" charset="0"/>
                <a:ea typeface="+mn-ea"/>
                <a:cs typeface="+mn-cs"/>
              </a:defRPr>
            </a:lvl7pPr>
            <a:lvl8pPr marL="3200400" algn="l" defTabSz="914400" rtl="0" eaLnBrk="1" latinLnBrk="0" hangingPunct="1">
              <a:defRPr sz="1300" kern="1200">
                <a:solidFill>
                  <a:schemeClr val="tx1"/>
                </a:solidFill>
                <a:latin typeface="Arial" panose="020B0604020202020204" pitchFamily="34" charset="0"/>
                <a:ea typeface="+mn-ea"/>
                <a:cs typeface="+mn-cs"/>
              </a:defRPr>
            </a:lvl8pPr>
            <a:lvl9pPr marL="3657600" algn="l" defTabSz="914400" rtl="0" eaLnBrk="1" latinLnBrk="0" hangingPunct="1">
              <a:defRPr sz="1300" kern="1200">
                <a:solidFill>
                  <a:schemeClr val="tx1"/>
                </a:solidFill>
                <a:latin typeface="Arial" panose="020B0604020202020204" pitchFamily="34" charset="0"/>
                <a:ea typeface="+mn-ea"/>
                <a:cs typeface="+mn-cs"/>
              </a:defRPr>
            </a:lvl9pPr>
          </a:lstStyle>
          <a:p>
            <a:pPr algn="ctr" rtl="1"/>
            <a:r>
              <a:rPr lang="fa-IR" sz="8800" b="1" dirty="0">
                <a:latin typeface="فهفق"/>
                <a:cs typeface="B Nazanin" panose="00000400000000000000" pitchFamily="2" charset="-78"/>
              </a:rPr>
              <a:t>عنوان عنوان عنوان عنوان عنوان عنوان عنوان عنوان</a:t>
            </a:r>
            <a:endParaRPr lang="fa-IR" sz="6600" b="1" dirty="0">
              <a:latin typeface="فهفق"/>
              <a:cs typeface="B Nazanin" panose="00000400000000000000" pitchFamily="2" charset="-78"/>
            </a:endParaRPr>
          </a:p>
          <a:p>
            <a:pPr algn="ctr" rtl="1"/>
            <a:r>
              <a:rPr lang="fa-IR" sz="4800" b="1" dirty="0">
                <a:cs typeface="B Nazanin" panose="00000400000000000000" pitchFamily="2" charset="-78"/>
              </a:rPr>
              <a:t>نویسنده اول، نویسنده دوم، نویسنده سوم و ...</a:t>
            </a:r>
            <a:endParaRPr lang="en-US" sz="4800" b="1" dirty="0">
              <a:cs typeface="B Nazanin" panose="00000400000000000000" pitchFamily="2" charset="-78"/>
            </a:endParaRPr>
          </a:p>
          <a:p>
            <a:pPr algn="ctr" rtl="1"/>
            <a:r>
              <a:rPr lang="fa-IR" sz="4800" b="1" dirty="0">
                <a:cs typeface="B Nazanin" panose="00000400000000000000" pitchFamily="2" charset="-78"/>
              </a:rPr>
              <a:t>افیلیشن نویسنده ها</a:t>
            </a:r>
          </a:p>
          <a:p>
            <a:pPr algn="ctr" rtl="1">
              <a:defRPr/>
            </a:pPr>
            <a:r>
              <a:rPr lang="fa-IR" altLang="en-US" sz="1800" b="1" dirty="0">
                <a:effectLst>
                  <a:outerShdw blurRad="38100" dist="38100" dir="2700000" algn="tl">
                    <a:srgbClr val="FFFFFF"/>
                  </a:outerShdw>
                </a:effectLst>
                <a:cs typeface="B Nazanin" panose="00000400000000000000" pitchFamily="2" charset="-78"/>
              </a:rPr>
              <a:t> </a:t>
            </a:r>
            <a:endParaRPr lang="en-US" altLang="en-US" sz="1800" b="1" dirty="0">
              <a:effectLst>
                <a:outerShdw blurRad="38100" dist="38100" dir="2700000" algn="tl">
                  <a:srgbClr val="FFFFFF"/>
                </a:outerShdw>
              </a:effectLst>
              <a:cs typeface="B Nazanin" panose="00000400000000000000" pitchFamily="2" charset="-78"/>
            </a:endParaRPr>
          </a:p>
        </p:txBody>
      </p:sp>
      <p:sp>
        <p:nvSpPr>
          <p:cNvPr id="8" name="AutoShape 4"/>
          <p:cNvSpPr>
            <a:spLocks noChangeArrowheads="1"/>
          </p:cNvSpPr>
          <p:nvPr/>
        </p:nvSpPr>
        <p:spPr bwMode="auto">
          <a:xfrm>
            <a:off x="500475" y="6353587"/>
            <a:ext cx="21007138" cy="8151912"/>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5400" dirty="0">
                <a:cs typeface="B Titr" panose="00000700000000000000" pitchFamily="2" charset="-78"/>
              </a:rPr>
              <a:t>یافته ها:</a:t>
            </a:r>
            <a:endParaRPr lang="fa-IR" sz="5400" dirty="0">
              <a:cs typeface="B Nazanin" panose="00000400000000000000" pitchFamily="2" charset="-78"/>
            </a:endParaRPr>
          </a:p>
          <a:p>
            <a:pPr algn="just" rtl="1">
              <a:defRPr/>
            </a:pPr>
            <a:r>
              <a:rPr lang="fa-IR" sz="54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a:t>
            </a:r>
          </a:p>
          <a:p>
            <a:pPr algn="justLow" rtl="1">
              <a:defRPr/>
            </a:pPr>
            <a:r>
              <a:rPr lang="fa-IR" sz="5400" b="1" dirty="0">
                <a:solidFill>
                  <a:srgbClr val="C00000"/>
                </a:solidFill>
                <a:cs typeface="B Nazanin" panose="00000400000000000000" pitchFamily="2" charset="-78"/>
              </a:rPr>
              <a:t>راهنما:</a:t>
            </a:r>
            <a:endParaRPr lang="en-US" sz="5400" b="1" dirty="0">
              <a:solidFill>
                <a:srgbClr val="C00000"/>
              </a:solidFill>
              <a:cs typeface="B Nazanin" panose="00000400000000000000" pitchFamily="2" charset="-78"/>
            </a:endParaRPr>
          </a:p>
          <a:p>
            <a:pPr marL="685800" indent="-685800" algn="justLow" rtl="1">
              <a:buFont typeface="Arial" panose="020B0604020202020204" pitchFamily="34" charset="0"/>
              <a:buChar char="•"/>
              <a:defRPr/>
            </a:pPr>
            <a:r>
              <a:rPr lang="fa-IR" sz="5400" b="1" dirty="0">
                <a:cs typeface="B Nazanin" panose="00000400000000000000" pitchFamily="2" charset="-78"/>
              </a:rPr>
              <a:t>حداقل فونت: 36</a:t>
            </a:r>
            <a:endParaRPr lang="en-US" sz="5400" dirty="0">
              <a:cs typeface="B Nazanin" panose="00000400000000000000" pitchFamily="2" charset="-78"/>
            </a:endParaRPr>
          </a:p>
          <a:p>
            <a:pPr marL="685800" indent="-685800" algn="justLow" rtl="1">
              <a:buFont typeface="Arial" panose="020B0604020202020204" pitchFamily="34" charset="0"/>
              <a:buChar char="•"/>
              <a:defRPr/>
            </a:pPr>
            <a:r>
              <a:rPr lang="fa-IR" sz="5400" b="1" dirty="0">
                <a:cs typeface="B Nazanin" panose="00000400000000000000" pitchFamily="2" charset="-78"/>
              </a:rPr>
              <a:t>بهترین فونت: بالای 44</a:t>
            </a:r>
            <a:endParaRPr lang="en-US" sz="5400" dirty="0">
              <a:cs typeface="B Nazanin" panose="00000400000000000000" pitchFamily="2" charset="-78"/>
            </a:endParaRPr>
          </a:p>
          <a:p>
            <a:pPr marL="685800" indent="-685800" algn="justLow" rtl="1">
              <a:buFont typeface="Arial" panose="020B0604020202020204" pitchFamily="34" charset="0"/>
              <a:buChar char="•"/>
              <a:defRPr/>
            </a:pPr>
            <a:r>
              <a:rPr lang="fa-IR" sz="5400" dirty="0">
                <a:solidFill>
                  <a:srgbClr val="00B050"/>
                </a:solidFill>
                <a:cs typeface="B Nazanin" panose="00000400000000000000" pitchFamily="2" charset="-78"/>
              </a:rPr>
              <a:t>اگر میخواهید پوستر حرفه ای تری داشته باشید، </a:t>
            </a:r>
          </a:p>
          <a:p>
            <a:pPr algn="justLow" rtl="1">
              <a:defRPr/>
            </a:pPr>
            <a:r>
              <a:rPr lang="fa-IR" sz="5400" dirty="0">
                <a:solidFill>
                  <a:srgbClr val="00B050"/>
                </a:solidFill>
                <a:cs typeface="B Nazanin" panose="00000400000000000000" pitchFamily="2" charset="-78"/>
              </a:rPr>
              <a:t>بیشتر از متن، از تصاویر، گراف ها و رنگ ها استفاده کنید.</a:t>
            </a:r>
          </a:p>
          <a:p>
            <a:pPr marL="685800" indent="-685800" algn="justLow" rtl="1">
              <a:buFont typeface="Arial" panose="020B0604020202020204" pitchFamily="34" charset="0"/>
              <a:buChar char="•"/>
              <a:defRPr/>
            </a:pPr>
            <a:r>
              <a:rPr lang="fa-IR" sz="5400" dirty="0">
                <a:solidFill>
                  <a:srgbClr val="00B050"/>
                </a:solidFill>
                <a:cs typeface="B Nazanin" panose="00000400000000000000" pitchFamily="2" charset="-78"/>
              </a:rPr>
              <a:t>این خلاقیت شماست!</a:t>
            </a:r>
            <a:endParaRPr lang="fa-IR" sz="5400" dirty="0">
              <a:cs typeface="B Nazanin" panose="00000400000000000000" pitchFamily="2" charset="-78"/>
            </a:endParaRPr>
          </a:p>
        </p:txBody>
      </p:sp>
      <p:sp>
        <p:nvSpPr>
          <p:cNvPr id="11" name="AutoShape 4"/>
          <p:cNvSpPr>
            <a:spLocks noChangeArrowheads="1"/>
          </p:cNvSpPr>
          <p:nvPr/>
        </p:nvSpPr>
        <p:spPr bwMode="auto">
          <a:xfrm>
            <a:off x="21993726" y="14672049"/>
            <a:ext cx="21007138" cy="6425625"/>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5400" dirty="0">
                <a:cs typeface="B Titr" panose="00000700000000000000" pitchFamily="2" charset="-78"/>
              </a:rPr>
              <a:t>مواد و روش:</a:t>
            </a:r>
            <a:endParaRPr lang="fa-IR" sz="5400" dirty="0">
              <a:cs typeface="B Nazanin" panose="00000400000000000000" pitchFamily="2" charset="-78"/>
            </a:endParaRPr>
          </a:p>
          <a:p>
            <a:pPr algn="just" rtl="1">
              <a:defRPr/>
            </a:pPr>
            <a:r>
              <a:rPr lang="fa-IR" sz="54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a:t>
            </a:r>
          </a:p>
        </p:txBody>
      </p:sp>
      <p:sp>
        <p:nvSpPr>
          <p:cNvPr id="12" name="AutoShape 4"/>
          <p:cNvSpPr>
            <a:spLocks noChangeArrowheads="1"/>
          </p:cNvSpPr>
          <p:nvPr/>
        </p:nvSpPr>
        <p:spPr bwMode="auto">
          <a:xfrm>
            <a:off x="21943935" y="6353587"/>
            <a:ext cx="21048577" cy="8151912"/>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5400" dirty="0">
                <a:cs typeface="B Titr" panose="00000700000000000000" pitchFamily="2" charset="-78"/>
              </a:rPr>
              <a:t>مقدمه:</a:t>
            </a:r>
            <a:endParaRPr lang="fa-IR" sz="5400" dirty="0">
              <a:cs typeface="B Nazanin" panose="00000400000000000000" pitchFamily="2" charset="-78"/>
            </a:endParaRPr>
          </a:p>
          <a:p>
            <a:pPr algn="just" rtl="1">
              <a:defRPr/>
            </a:pPr>
            <a:r>
              <a:rPr lang="fa-IR" sz="54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a:t>
            </a:r>
          </a:p>
        </p:txBody>
      </p:sp>
      <p:sp>
        <p:nvSpPr>
          <p:cNvPr id="13" name="AutoShape 4"/>
          <p:cNvSpPr>
            <a:spLocks noChangeArrowheads="1"/>
          </p:cNvSpPr>
          <p:nvPr/>
        </p:nvSpPr>
        <p:spPr bwMode="auto">
          <a:xfrm>
            <a:off x="492124" y="14672049"/>
            <a:ext cx="21048577" cy="6425625"/>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5400" dirty="0">
                <a:cs typeface="B Titr" panose="00000700000000000000" pitchFamily="2" charset="-78"/>
              </a:rPr>
              <a:t>بحث و نتیجه گیری:</a:t>
            </a:r>
            <a:endParaRPr lang="fa-IR" sz="5400" dirty="0">
              <a:cs typeface="B Nazanin" panose="00000400000000000000" pitchFamily="2" charset="-78"/>
            </a:endParaRPr>
          </a:p>
          <a:p>
            <a:pPr algn="just" rtl="1">
              <a:defRPr/>
            </a:pPr>
            <a:r>
              <a:rPr lang="fa-IR" sz="54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a:t>
            </a:r>
          </a:p>
        </p:txBody>
      </p:sp>
      <p:sp>
        <p:nvSpPr>
          <p:cNvPr id="14" name="AutoShape 4"/>
          <p:cNvSpPr>
            <a:spLocks noChangeArrowheads="1"/>
          </p:cNvSpPr>
          <p:nvPr/>
        </p:nvSpPr>
        <p:spPr bwMode="auto">
          <a:xfrm>
            <a:off x="492124" y="21430775"/>
            <a:ext cx="42508740" cy="2685336"/>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4400" dirty="0">
                <a:cs typeface="B Titr" panose="00000700000000000000" pitchFamily="2" charset="-78"/>
              </a:rPr>
              <a:t>کلید واژه ها:</a:t>
            </a:r>
            <a:endParaRPr lang="fa-IR" sz="4400" dirty="0">
              <a:cs typeface="B Nazanin" panose="00000400000000000000" pitchFamily="2" charset="-78"/>
            </a:endParaRPr>
          </a:p>
          <a:p>
            <a:pPr algn="just" rtl="1">
              <a:defRPr/>
            </a:pPr>
            <a:r>
              <a:rPr lang="fa-IR" sz="48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a:t>
            </a:r>
          </a:p>
        </p:txBody>
      </p:sp>
      <p:graphicFrame>
        <p:nvGraphicFramePr>
          <p:cNvPr id="10" name="Chart 9"/>
          <p:cNvGraphicFramePr/>
          <p:nvPr>
            <p:extLst>
              <p:ext uri="{D42A27DB-BD31-4B8C-83A1-F6EECF244321}">
                <p14:modId xmlns:p14="http://schemas.microsoft.com/office/powerpoint/2010/main" val="992651052"/>
              </p:ext>
            </p:extLst>
          </p:nvPr>
        </p:nvGraphicFramePr>
        <p:xfrm>
          <a:off x="936797" y="10198705"/>
          <a:ext cx="6938571" cy="4016751"/>
        </p:xfrm>
        <a:graphic>
          <a:graphicData uri="http://schemas.openxmlformats.org/drawingml/2006/chart">
            <c:chart xmlns:c="http://schemas.openxmlformats.org/drawingml/2006/chart" xmlns:r="http://schemas.openxmlformats.org/officeDocument/2006/relationships" r:id="rId4"/>
          </a:graphicData>
        </a:graphic>
      </p:graphicFrame>
      <p:sp>
        <p:nvSpPr>
          <p:cNvPr id="2" name="AutoShape 4">
            <a:extLst>
              <a:ext uri="{FF2B5EF4-FFF2-40B4-BE49-F238E27FC236}">
                <a16:creationId xmlns:a16="http://schemas.microsoft.com/office/drawing/2014/main" id="{EBD9C599-6CBD-8948-B8ED-4FC99C2B559C}"/>
              </a:ext>
            </a:extLst>
          </p:cNvPr>
          <p:cNvSpPr>
            <a:spLocks noChangeArrowheads="1"/>
          </p:cNvSpPr>
          <p:nvPr/>
        </p:nvSpPr>
        <p:spPr bwMode="auto">
          <a:xfrm>
            <a:off x="36299553" y="4129314"/>
            <a:ext cx="6484741" cy="1342668"/>
          </a:xfrm>
          <a:prstGeom prst="roundRect">
            <a:avLst>
              <a:gd name="adj" fmla="val 7000"/>
            </a:avLst>
          </a:prstGeom>
          <a:solidFill>
            <a:schemeClr val="accent4">
              <a:lumMod val="20000"/>
              <a:lumOff val="80000"/>
            </a:schemeClr>
          </a:solidFill>
          <a:ln>
            <a:noFill/>
            <a:headEnd/>
            <a:tailEnd/>
          </a:ln>
        </p:spPr>
        <p:style>
          <a:lnRef idx="2">
            <a:schemeClr val="accent1"/>
          </a:lnRef>
          <a:fillRef idx="1">
            <a:schemeClr val="lt1"/>
          </a:fillRef>
          <a:effectRef idx="0">
            <a:schemeClr val="accent1"/>
          </a:effectRef>
          <a:fontRef idx="minor">
            <a:schemeClr val="dk1"/>
          </a:fontRef>
        </p:style>
        <p:txBody>
          <a:bodyPr wrap="square" lIns="274320" tIns="274320" rIns="274320" bIns="274320" anchor="ctr">
            <a:spAutoFit/>
          </a:bodyPr>
          <a:lstStyle/>
          <a:p>
            <a:pPr rtl="1">
              <a:defRPr/>
            </a:pPr>
            <a:r>
              <a:rPr lang="en-US" sz="4800" dirty="0">
                <a:solidFill>
                  <a:schemeClr val="tx1"/>
                </a:solidFill>
                <a:cs typeface="B Nazanin" panose="00000400000000000000" pitchFamily="2" charset="-78"/>
              </a:rPr>
              <a:t>Code:ISRC2024- </a:t>
            </a:r>
            <a:endParaRPr lang="fa-IR" sz="4800" dirty="0">
              <a:solidFill>
                <a:schemeClr val="tx1"/>
              </a:solidFill>
              <a:cs typeface="B Nazanin" panose="00000400000000000000" pitchFamily="2" charset="-78"/>
            </a:endParaRPr>
          </a:p>
        </p:txBody>
      </p:sp>
      <p:sp>
        <p:nvSpPr>
          <p:cNvPr id="3" name="Rounded Rectangle 9">
            <a:extLst>
              <a:ext uri="{FF2B5EF4-FFF2-40B4-BE49-F238E27FC236}">
                <a16:creationId xmlns:a16="http://schemas.microsoft.com/office/drawing/2014/main" id="{3242C08A-51C4-AFF4-ACB2-059B195B055E}"/>
              </a:ext>
            </a:extLst>
          </p:cNvPr>
          <p:cNvSpPr/>
          <p:nvPr/>
        </p:nvSpPr>
        <p:spPr>
          <a:xfrm>
            <a:off x="862260" y="2831840"/>
            <a:ext cx="2743200" cy="2821875"/>
          </a:xfrm>
          <a:prstGeom prst="roundRect">
            <a:avLst/>
          </a:prstGeom>
          <a:noFill/>
          <a:ln>
            <a:solidFill>
              <a:schemeClr val="accent1"/>
            </a:solidFill>
            <a:prstDash val="dash"/>
          </a:ln>
        </p:spPr>
        <p:style>
          <a:lnRef idx="2">
            <a:schemeClr val="accent2"/>
          </a:lnRef>
          <a:fillRef idx="1">
            <a:schemeClr val="lt1"/>
          </a:fillRef>
          <a:effectRef idx="0">
            <a:schemeClr val="accent2"/>
          </a:effectRef>
          <a:fontRef idx="minor">
            <a:schemeClr val="dk1"/>
          </a:fontRef>
        </p:style>
        <p:txBody>
          <a:bodyPr rtlCol="0" anchor="ctr"/>
          <a:lstStyle/>
          <a:p>
            <a:pPr algn="ctr" rtl="1"/>
            <a:r>
              <a:rPr lang="en-US" sz="5400" dirty="0">
                <a:solidFill>
                  <a:schemeClr val="accent1"/>
                </a:solidFill>
                <a:cs typeface="B Nazanin" panose="00000400000000000000" pitchFamily="2" charset="-78"/>
              </a:rPr>
              <a:t>Author</a:t>
            </a:r>
            <a:r>
              <a:rPr lang="fa-IR" sz="5400" dirty="0">
                <a:solidFill>
                  <a:schemeClr val="accent1"/>
                </a:solidFill>
                <a:cs typeface="B Nazanin" panose="00000400000000000000" pitchFamily="2" charset="-78"/>
              </a:rPr>
              <a:t> </a:t>
            </a:r>
            <a:r>
              <a:rPr lang="en-US" sz="5400" dirty="0">
                <a:solidFill>
                  <a:schemeClr val="accent1"/>
                </a:solidFill>
                <a:cs typeface="B Nazanin" panose="00000400000000000000" pitchFamily="2" charset="-78"/>
              </a:rPr>
              <a:t>Picture</a:t>
            </a:r>
          </a:p>
        </p:txBody>
      </p:sp>
    </p:spTree>
    <p:extLst>
      <p:ext uri="{BB962C8B-B14F-4D97-AF65-F5344CB8AC3E}">
        <p14:creationId xmlns:p14="http://schemas.microsoft.com/office/powerpoint/2010/main" val="31711129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1583</TotalTime>
  <Words>295</Words>
  <Application>Microsoft Office PowerPoint</Application>
  <PresentationFormat>Custom</PresentationFormat>
  <Paragraphs>24</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B Nazanin</vt:lpstr>
      <vt:lpstr>B Titr</vt:lpstr>
      <vt:lpstr>Calibri</vt:lpstr>
      <vt:lpstr>Calibri Light</vt:lpstr>
      <vt:lpstr>فهفق</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GreenPoster</dc:creator>
  <cp:lastModifiedBy>rahele fereidonnejad</cp:lastModifiedBy>
  <cp:revision>187</cp:revision>
  <dcterms:created xsi:type="dcterms:W3CDTF">2018-04-09T07:28:08Z</dcterms:created>
  <dcterms:modified xsi:type="dcterms:W3CDTF">2024-10-15T10:17:08Z</dcterms:modified>
</cp:coreProperties>
</file>