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25" d="100"/>
          <a:sy n="25" d="100"/>
        </p:scale>
        <p:origin x="28" y="652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86-4F60-B234-C42A923B52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86-4F60-B234-C42A923B52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86-4F60-B234-C42A923B5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6640816"/>
        <c:axId val="1226638320"/>
      </c:barChart>
      <c:catAx>
        <c:axId val="122664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38320"/>
        <c:crosses val="autoZero"/>
        <c:auto val="1"/>
        <c:lblAlgn val="ctr"/>
        <c:lblOffset val="100"/>
        <c:noMultiLvlLbl val="0"/>
      </c:catAx>
      <c:valAx>
        <c:axId val="122663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4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5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59"/>
          <p:cNvSpPr txBox="1">
            <a:spLocks noChangeArrowheads="1"/>
          </p:cNvSpPr>
          <p:nvPr/>
        </p:nvSpPr>
        <p:spPr bwMode="auto">
          <a:xfrm>
            <a:off x="4483768" y="3047717"/>
            <a:ext cx="32765999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800" b="1" dirty="0">
                <a:latin typeface="فهفق"/>
                <a:cs typeface="B Nazanin" panose="00000400000000000000" pitchFamily="2" charset="-78"/>
              </a:rPr>
              <a:t>Title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endParaRPr lang="fa-IR" sz="8800" b="1" dirty="0">
              <a:latin typeface="فهفق"/>
              <a:cs typeface="B Nazanin" panose="00000400000000000000" pitchFamily="2" charset="-78"/>
            </a:endParaRP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Author1, Author2, Author3, …</a:t>
            </a: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Affiliations</a:t>
            </a:r>
            <a:endParaRPr lang="fa-IR" sz="4400" b="1" dirty="0"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92123" y="6170501"/>
            <a:ext cx="21501602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Introduction: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6728401" y="4129314"/>
            <a:ext cx="6055894" cy="1342668"/>
          </a:xfrm>
          <a:prstGeom prst="roundRect">
            <a:avLst>
              <a:gd name="adj" fmla="val 7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rtl="1">
              <a:defRPr/>
            </a:pPr>
            <a:r>
              <a:rPr lang="en-US" sz="4800" dirty="0">
                <a:solidFill>
                  <a:schemeClr val="tx1"/>
                </a:solidFill>
                <a:cs typeface="B Nazanin" panose="00000400000000000000" pitchFamily="2" charset="-78"/>
              </a:rPr>
              <a:t>Code:ISRC2024- </a:t>
            </a:r>
            <a:endParaRPr lang="fa-IR" sz="4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2523116" y="14034087"/>
            <a:ext cx="20261179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Discussion &amp; Conclusions</a:t>
            </a:r>
            <a:r>
              <a:rPr lang="en-US" sz="6000" b="1" dirty="0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22523116" y="6125483"/>
            <a:ext cx="20261178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Results: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…</a:t>
            </a:r>
          </a:p>
          <a:p>
            <a:pPr algn="justLow">
              <a:defRPr/>
            </a:pPr>
            <a:r>
              <a:rPr lang="en-US" sz="4800" b="1" dirty="0">
                <a:solidFill>
                  <a:srgbClr val="C00000"/>
                </a:solidFill>
                <a:cs typeface="B Nazanin" panose="00000400000000000000" pitchFamily="2" charset="-78"/>
              </a:rPr>
              <a:t>Some help: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Minimum text size: </a:t>
            </a:r>
            <a:r>
              <a:rPr lang="en-US" sz="4800" dirty="0">
                <a:cs typeface="B Nazanin" panose="00000400000000000000" pitchFamily="2" charset="-78"/>
              </a:rPr>
              <a:t>34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Best font size: </a:t>
            </a:r>
            <a:r>
              <a:rPr lang="en-US" sz="4800" dirty="0">
                <a:cs typeface="B Nazanin" panose="00000400000000000000" pitchFamily="2" charset="-78"/>
              </a:rPr>
              <a:t>more than 44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If you want your poster to be more professional,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use less text and more images, graphs and colors in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each part of your poster. It is your CREATIVITY!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492125" y="14034086"/>
            <a:ext cx="21501602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Methods and Materials: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92123" y="21175452"/>
            <a:ext cx="42292171" cy="223778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algn="justLow">
              <a:defRPr/>
            </a:pPr>
            <a:r>
              <a:rPr lang="en-US" sz="4000" dirty="0">
                <a:cs typeface="B Nazanin" panose="00000400000000000000" pitchFamily="2" charset="-78"/>
              </a:rPr>
              <a:t>Text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endParaRPr lang="fa-IR" sz="40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48452607"/>
              </p:ext>
            </p:extLst>
          </p:nvPr>
        </p:nvGraphicFramePr>
        <p:xfrm>
          <a:off x="35662843" y="9257790"/>
          <a:ext cx="6938571" cy="4016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862259" y="2831840"/>
            <a:ext cx="2859135" cy="2821875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Author’s</a:t>
            </a:r>
            <a:r>
              <a:rPr lang="fa-IR" sz="5400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</TotalTime>
  <Words>524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فهفق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rahele fereidonnejad</cp:lastModifiedBy>
  <cp:revision>191</cp:revision>
  <dcterms:created xsi:type="dcterms:W3CDTF">2018-04-09T07:28:08Z</dcterms:created>
  <dcterms:modified xsi:type="dcterms:W3CDTF">2024-10-27T18:24:14Z</dcterms:modified>
</cp:coreProperties>
</file>